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41" r:id="rId2"/>
  </p:sldMasterIdLst>
  <p:notesMasterIdLst>
    <p:notesMasterId r:id="rId7"/>
  </p:notesMasterIdLst>
  <p:sldIdLst>
    <p:sldId id="256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47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21" autoAdjust="0"/>
  </p:normalViewPr>
  <p:slideViewPr>
    <p:cSldViewPr>
      <p:cViewPr>
        <p:scale>
          <a:sx n="75" d="100"/>
          <a:sy n="75" d="100"/>
        </p:scale>
        <p:origin x="-4632" y="-2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3B8A9-09B2-4A20-B266-88E5FAAD24D8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32797-28C3-4A97-9A0C-4A4C3539B9F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32797-28C3-4A97-9A0C-4A4C3539B9F4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37891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37904" name="Rectangle 206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7905" name="Rectangle 20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37906" name="Rectangle 20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9752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7463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Nadpis a text nad obsah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0668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2192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6576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378669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7" grpId="0" build="p" autoUpdateAnimBg="0" advAuto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257538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11277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96327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3653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5642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67591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175614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2860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686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6886" name="Rectangle 10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6887" name="Rectangle 10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cs-CZ"/>
          </a:p>
        </p:txBody>
      </p:sp>
      <p:sp>
        <p:nvSpPr>
          <p:cNvPr id="36888" name="Rectangle 10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3717032"/>
            <a:ext cx="7056784" cy="1919064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Solum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que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nest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miliquaturem</a:t>
            </a:r>
            <a:endParaRPr lang="cs-CZ" sz="18500" baseline="300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possi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ulpa</a:t>
            </a:r>
            <a:endParaRPr lang="cs-CZ" sz="18500" dirty="0" smtClean="0">
              <a:latin typeface="Calibri" pitchFamily="34" charset="0"/>
              <a:cs typeface="Calibri" pitchFamily="34" charset="0"/>
            </a:endParaRPr>
          </a:p>
          <a:p>
            <a:pPr algn="l"/>
            <a:endParaRPr lang="cs-CZ" sz="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7400" dirty="0" smtClean="0">
                <a:latin typeface="Calibri" pitchFamily="34" charset="0"/>
                <a:cs typeface="Calibri" pitchFamily="34" charset="0"/>
              </a:rPr>
              <a:t>České Budějovice, 25. 9. 2013</a:t>
            </a:r>
          </a:p>
        </p:txBody>
      </p:sp>
      <p:pic>
        <p:nvPicPr>
          <p:cNvPr id="15" name="Obrázek 14" descr="logotypBCAVCR_cz_inv_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" y="1226613"/>
            <a:ext cx="9143996" cy="1663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335434"/>
      </p:ext>
    </p:extLst>
  </p:cSld>
  <p:clrMapOvr>
    <a:masterClrMapping/>
  </p:clrMapOvr>
  <p:transition advTm="98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text 10"/>
          <p:cNvSpPr>
            <a:spLocks noGrp="1"/>
          </p:cNvSpPr>
          <p:nvPr>
            <p:ph type="body" idx="2"/>
          </p:nvPr>
        </p:nvSpPr>
        <p:spPr>
          <a:xfrm>
            <a:off x="755576" y="1916832"/>
            <a:ext cx="8075240" cy="3168352"/>
          </a:xfrm>
        </p:spPr>
        <p:txBody>
          <a:bodyPr>
            <a:normAutofit fontScale="40000" lnSpcReduction="20000"/>
          </a:bodyPr>
          <a:lstStyle/>
          <a:p>
            <a:endParaRPr lang="cs-CZ" sz="28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Thabkj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chbb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sdfswed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…………</a:t>
            </a:r>
          </a:p>
        </p:txBody>
      </p:sp>
      <p:pic>
        <p:nvPicPr>
          <p:cNvPr id="13" name="Obrázek 12" descr="logotypBCAVCR_cz_inv_RGB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" y="0"/>
            <a:ext cx="9143991" cy="1011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0413273"/>
      </p:ext>
    </p:extLst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  <a:cs typeface="Calibri" pitchFamily="34" charset="0"/>
              </a:rPr>
              <a:t>AAAAAABBBNNNN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latin typeface="Calibri" pitchFamily="34" charset="0"/>
                <a:cs typeface="Calibri" pitchFamily="34" charset="0"/>
              </a:rPr>
              <a:t>Zástupný text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asdacv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ASD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SDF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DSFsdf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SDfxvd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VDcvs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sxv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xyv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cs-CZ" dirty="0" err="1" smtClean="0">
                <a:latin typeface="Calibri" pitchFamily="34" charset="0"/>
                <a:cs typeface="Calibri" pitchFamily="34" charset="0"/>
              </a:rPr>
              <a:t>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ysdyfgdgfbxfgxf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yfgdxg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xdfb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shade val="40000"/>
                <a:satMod val="150000"/>
              </a:schemeClr>
            </a:gs>
            <a:gs pos="30000">
              <a:schemeClr val="bg1">
                <a:shade val="60000"/>
                <a:satMod val="150000"/>
              </a:schemeClr>
            </a:gs>
            <a:gs pos="100000">
              <a:schemeClr val="bg1">
                <a:tint val="83000"/>
                <a:satMod val="20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87824" y="3717032"/>
            <a:ext cx="5349280" cy="1143000"/>
          </a:xfrm>
        </p:spPr>
        <p:txBody>
          <a:bodyPr/>
          <a:lstStyle/>
          <a:p>
            <a:r>
              <a:rPr lang="cs-CZ" dirty="0">
                <a:latin typeface="Calibri" pitchFamily="34" charset="0"/>
                <a:cs typeface="Calibri" pitchFamily="34" charset="0"/>
              </a:rPr>
              <a:t>Děkuji za pozornost.</a:t>
            </a:r>
          </a:p>
        </p:txBody>
      </p:sp>
      <p:pic>
        <p:nvPicPr>
          <p:cNvPr id="9" name="Obrázek 8" descr="logoBCAVCR_CMYK_inv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852936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5307688"/>
      </p:ext>
    </p:extLst>
  </p:cSld>
  <p:clrMapOvr>
    <a:masterClrMapping/>
  </p:clrMapOvr>
  <p:transition advTm="156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6">
      <a:dk1>
        <a:srgbClr val="000000"/>
      </a:dk1>
      <a:lt1>
        <a:srgbClr val="FFFFFF"/>
      </a:lt1>
      <a:dk2>
        <a:srgbClr val="000000"/>
      </a:dk2>
      <a:lt2>
        <a:srgbClr val="996633"/>
      </a:lt2>
      <a:accent1>
        <a:srgbClr val="CC9900"/>
      </a:accent1>
      <a:accent2>
        <a:srgbClr val="FFE28F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CD81"/>
      </a:accent6>
      <a:hlink>
        <a:srgbClr val="996633"/>
      </a:hlink>
      <a:folHlink>
        <a:srgbClr val="FF9900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chnický">
  <a:themeElements>
    <a:clrScheme name="Vlastní 7">
      <a:dk1>
        <a:srgbClr val="447A1C"/>
      </a:dk1>
      <a:lt1>
        <a:sysClr val="window" lastClr="FFFFFF"/>
      </a:lt1>
      <a:dk2>
        <a:srgbClr val="447A1C"/>
      </a:dk2>
      <a:lt2>
        <a:srgbClr val="447A1C"/>
      </a:lt2>
      <a:accent1>
        <a:srgbClr val="88D64F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44</Words>
  <Application>Microsoft Office PowerPoint</Application>
  <PresentationFormat>Předvádění na obrazovce (4:3)</PresentationFormat>
  <Paragraphs>13</Paragraphs>
  <Slides>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4</vt:i4>
      </vt:variant>
    </vt:vector>
  </HeadingPairs>
  <TitlesOfParts>
    <vt:vector size="6" baseType="lpstr">
      <vt:lpstr>ms_pptselling_tp01017848</vt:lpstr>
      <vt:lpstr>Technický</vt:lpstr>
      <vt:lpstr>Snímek 1</vt:lpstr>
      <vt:lpstr>Snímek 2</vt:lpstr>
      <vt:lpstr>AAAAAABBBNNNN</vt:lpstr>
      <vt:lpstr>Děkuji za pozornost.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grufikova_zdenka</dc:creator>
  <cp:lastModifiedBy>HP</cp:lastModifiedBy>
  <cp:revision>35</cp:revision>
  <dcterms:created xsi:type="dcterms:W3CDTF">2013-08-13T06:43:16Z</dcterms:created>
  <dcterms:modified xsi:type="dcterms:W3CDTF">2013-12-16T01:09:30Z</dcterms:modified>
</cp:coreProperties>
</file>