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63" r:id="rId2"/>
    <p:sldId id="267" r:id="rId3"/>
  </p:sldIdLst>
  <p:sldSz cx="9144000" cy="6858000" type="screen4x3"/>
  <p:notesSz cx="9866313" cy="6735763"/>
  <p:embeddedFontLst>
    <p:embeddedFont>
      <p:font typeface="Calibri Light" panose="020F0302020204030204" pitchFamily="34" charset="0"/>
      <p:regular r:id="rId6"/>
      <p:italic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74BA"/>
    <a:srgbClr val="F4D80C"/>
    <a:srgbClr val="FF9900"/>
    <a:srgbClr val="1C4C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34" d="100"/>
          <a:sy n="134" d="100"/>
        </p:scale>
        <p:origin x="187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588628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C88C3-0EC7-462F-86EE-C15AAF73AED8}" type="datetimeFigureOut">
              <a:rPr lang="cs-CZ" smtClean="0"/>
              <a:t>19. 5. 2021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588628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FFFA6-ABEB-4930-A0D8-B883F22EE8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3983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588628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D2C29-86CC-447A-905E-9E231A2D58E6}" type="datetimeFigureOut">
              <a:rPr lang="cs-CZ" smtClean="0"/>
              <a:t>19. 5. 2021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1375"/>
            <a:ext cx="303053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588628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EE4A-5A56-431C-9908-8C781DD67A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6147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8EE4A-5A56-431C-9908-8C781DD67A0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1342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8EE4A-5A56-431C-9908-8C781DD67A02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7843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47B5-E545-43E0-B353-15664BF30238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8451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519F6-7EB2-438B-8EBA-365575F12B84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702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5E2D5-4F1C-49B3-A5CF-EF755F6CA65E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111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13FD7-BE03-4E92-8186-456FB36FEB95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23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DC08F-AFF7-4704-8141-D1828AAA9BF4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658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09D5-AA97-48A5-B840-D905D1935ABE}" type="datetime1">
              <a:rPr lang="cs-CZ" smtClean="0"/>
              <a:t>19. 5. 2021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117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E167-06D6-45E7-8B46-8DD49961BF2A}" type="datetime1">
              <a:rPr lang="cs-CZ" smtClean="0"/>
              <a:t>19. 5. 2021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531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D85C-8821-49BE-9134-57B1A376099D}" type="datetime1">
              <a:rPr lang="cs-CZ" smtClean="0"/>
              <a:t>19. 5. 2021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3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8506-9557-4D4E-A894-B7EFE689C689}" type="datetime1">
              <a:rPr lang="cs-CZ" smtClean="0"/>
              <a:t>19. 5. 2021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143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8528-92DF-4A63-A350-30A7891F3A40}" type="datetime1">
              <a:rPr lang="cs-CZ" smtClean="0"/>
              <a:t>19. 5. 2021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223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7491-19AF-4F17-8506-D7048923D6FA}" type="datetime1">
              <a:rPr lang="cs-CZ" smtClean="0"/>
              <a:t>19. 5. 2021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820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EDF22-6676-49CB-94DF-8667E3551050}" type="datetime1">
              <a:rPr lang="cs-CZ" smtClean="0"/>
              <a:t>19. 5. 2021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7B6BF-68E8-43A4-B2D4-D316706CBF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721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90"/>
            <a:ext cx="9144000" cy="6690360"/>
          </a:xfrm>
          <a:prstGeom prst="rect">
            <a:avLst/>
          </a:prstGeom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35104" y="3680613"/>
            <a:ext cx="47932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alt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Téma prezentace</a:t>
            </a:r>
            <a:endParaRPr lang="cs-CZ" alt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5104" y="4433023"/>
            <a:ext cx="423929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Podtitul prezentace</a:t>
            </a:r>
            <a:endParaRPr lang="cs-CZ" altLang="cs-CZ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35104" y="6115937"/>
            <a:ext cx="416569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Jméno Příjmení </a:t>
            </a:r>
            <a:r>
              <a:rPr lang="de-DE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cs-CZ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de-DE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de-DE" altLang="cs-CZ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</a:t>
            </a:r>
            <a:r>
              <a:rPr lang="cs-CZ" altLang="cs-CZ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04" y="461453"/>
            <a:ext cx="1959103" cy="69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6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85710" y="2809587"/>
            <a:ext cx="62624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r>
              <a:rPr lang="cs-CZ" alt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Přítomnost </a:t>
            </a:r>
            <a:r>
              <a:rPr lang="cs-CZ" alt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vody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je nutnou podmínkou pro vstřebávání živin, splňují </a:t>
            </a:r>
            <a:r>
              <a:rPr lang="cs-CZ" alt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ji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půdy tekuté, ale musí ji splňovat i půdy pevné.</a:t>
            </a: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endParaRPr lang="cs-CZ" alt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r>
              <a:rPr lang="cs-CZ" alt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Optimální </a:t>
            </a:r>
            <a:r>
              <a:rPr lang="cs-CZ" alt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u většiny půd se pH upravuje na pH 7,2 - 7,4 louhem </a:t>
            </a:r>
            <a:r>
              <a:rPr lang="cs-CZ" alt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či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kyselinou.</a:t>
            </a: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endParaRPr lang="cs-CZ" alt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r>
              <a:rPr lang="cs-CZ" alt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Isotonie </a:t>
            </a:r>
            <a:r>
              <a:rPr lang="cs-CZ" alt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kultivačního prostředí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zajišťuje se přidáním </a:t>
            </a:r>
            <a:r>
              <a:rPr lang="cs-CZ" alt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do většiny </a:t>
            </a:r>
            <a:r>
              <a:rPr lang="cs-CZ" alt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půd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(0,5%).</a:t>
            </a: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endParaRPr lang="cs-CZ" alt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Char char="●"/>
            </a:pPr>
            <a:r>
              <a:rPr lang="cs-CZ" alt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Optimální </a:t>
            </a:r>
            <a:r>
              <a:rPr lang="cs-CZ" alt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plynná atmosféra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pro aeroby a fakultativní anaeroby je to </a:t>
            </a:r>
            <a:r>
              <a:rPr lang="cs-CZ" alt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kultivace 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za přístupu kyslíku a pro anaeroby bezkyslíkaté prostředí </a:t>
            </a:r>
            <a:r>
              <a:rPr lang="cs-CZ" alt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cs-CZ" altLang="cs-CZ" sz="1200" dirty="0">
                <a:latin typeface="Arial" panose="020B0604020202020204" pitchFamily="34" charset="0"/>
                <a:cs typeface="Arial" panose="020B0604020202020204" pitchFamily="34" charset="0"/>
              </a:rPr>
              <a:t>anaerobní kultivace).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0" y="286994"/>
            <a:ext cx="8505490" cy="942833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85710" y="1779780"/>
            <a:ext cx="4239295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altLang="cs-CZ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Nadpis kapitoly</a:t>
            </a:r>
            <a:endParaRPr lang="cs-CZ" altLang="cs-CZ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762</TotalTime>
  <Words>96</Words>
  <Application>Microsoft Office PowerPoint</Application>
  <PresentationFormat>Předvádění na obrazovce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6" baseType="lpstr">
      <vt:lpstr>Arial</vt:lpstr>
      <vt:lpstr>Calibri Light</vt:lpstr>
      <vt:lpstr>Calibri</vt:lpstr>
      <vt:lpstr>Motiv Office</vt:lpstr>
      <vt:lpstr>Prezentace aplikace PowerPoint</vt:lpstr>
      <vt:lpstr>Prezentace aplikace PowerPoint</vt:lpstr>
    </vt:vector>
  </TitlesOfParts>
  <Company>SSC AVCR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Kozák Cyril</dc:creator>
  <cp:lastModifiedBy>Karel Veselý</cp:lastModifiedBy>
  <cp:revision>72</cp:revision>
  <cp:lastPrinted>2017-03-26T19:05:40Z</cp:lastPrinted>
  <dcterms:created xsi:type="dcterms:W3CDTF">2017-03-26T17:59:24Z</dcterms:created>
  <dcterms:modified xsi:type="dcterms:W3CDTF">2021-05-19T10:25:38Z</dcterms:modified>
</cp:coreProperties>
</file>