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841" r:id="rId2"/>
  </p:sldMasterIdLst>
  <p:notesMasterIdLst>
    <p:notesMasterId r:id="rId7"/>
  </p:notesMasterIdLst>
  <p:sldIdLst>
    <p:sldId id="256" r:id="rId3"/>
    <p:sldId id="257" r:id="rId4"/>
    <p:sldId id="263" r:id="rId5"/>
    <p:sldId id="262" r:id="rId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447A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921" autoAdjust="0"/>
  </p:normalViewPr>
  <p:slideViewPr>
    <p:cSldViewPr>
      <p:cViewPr>
        <p:scale>
          <a:sx n="75" d="100"/>
          <a:sy n="75" d="100"/>
        </p:scale>
        <p:origin x="-4632" y="-21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93B8A9-09B2-4A20-B266-88E5FAAD24D8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232797-28C3-4A97-9A0C-4A4C3539B9F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232797-28C3-4A97-9A0C-4A4C3539B9F4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050"/>
          <p:cNvSpPr>
            <a:spLocks noGrp="1" noChangeArrowheads="1"/>
          </p:cNvSpPr>
          <p:nvPr>
            <p:ph type="ctrTitle"/>
          </p:nvPr>
        </p:nvSpPr>
        <p:spPr>
          <a:xfrm>
            <a:off x="685800" y="2819400"/>
            <a:ext cx="7772400" cy="2057400"/>
          </a:xfrm>
        </p:spPr>
        <p:txBody>
          <a:bodyPr/>
          <a:lstStyle>
            <a:lvl1pPr algn="ctr">
              <a:defRPr sz="4800"/>
            </a:lvl1pPr>
          </a:lstStyle>
          <a:p>
            <a:pPr lvl="0"/>
            <a:r>
              <a:rPr lang="cs-CZ" noProof="0" smtClean="0"/>
              <a:t>Klepnutím lze upravit styl předlohy nadpisů.</a:t>
            </a:r>
          </a:p>
        </p:txBody>
      </p:sp>
      <p:sp>
        <p:nvSpPr>
          <p:cNvPr id="37891" name="Rectangle 2051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029200"/>
            <a:ext cx="6400800" cy="914400"/>
          </a:xfrm>
        </p:spPr>
        <p:txBody>
          <a:bodyPr/>
          <a:lstStyle>
            <a:lvl1pPr marL="0" indent="0" algn="ctr">
              <a:buFontTx/>
              <a:buNone/>
              <a:defRPr sz="2400"/>
            </a:lvl1pPr>
          </a:lstStyle>
          <a:p>
            <a:pPr lvl="0"/>
            <a:r>
              <a:rPr lang="cs-CZ" noProof="0" smtClean="0"/>
              <a:t>Klepnutím lze upravit styl předlohy podnadpisů.</a:t>
            </a:r>
          </a:p>
        </p:txBody>
      </p:sp>
      <p:sp>
        <p:nvSpPr>
          <p:cNvPr id="37904" name="Rectangle 2064"/>
          <p:cNvSpPr>
            <a:spLocks noGrp="1" noChangeArrowheads="1"/>
          </p:cNvSpPr>
          <p:nvPr>
            <p:ph type="dt" sz="half" idx="2"/>
          </p:nvPr>
        </p:nvSpPr>
        <p:spPr>
          <a:xfrm>
            <a:off x="381000" y="6248400"/>
            <a:ext cx="1905000" cy="381000"/>
          </a:xfrm>
        </p:spPr>
        <p:txBody>
          <a:bodyPr anchor="b"/>
          <a:lstStyle>
            <a:lvl1pPr>
              <a:defRPr kumimoji="0">
                <a:solidFill>
                  <a:srgbClr val="000000"/>
                </a:solidFill>
                <a:latin typeface="+mn-lt"/>
              </a:defRPr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37905" name="Rectangle 206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381000"/>
          </a:xfrm>
        </p:spPr>
        <p:txBody>
          <a:bodyPr anchor="b"/>
          <a:lstStyle>
            <a:lvl1pPr>
              <a:defRPr kumimoji="0">
                <a:solidFill>
                  <a:srgbClr val="000000"/>
                </a:solidFill>
                <a:latin typeface="+mn-lt"/>
              </a:defRPr>
            </a:lvl1pPr>
          </a:lstStyle>
          <a:p>
            <a:endParaRPr lang="cs-CZ"/>
          </a:p>
        </p:txBody>
      </p:sp>
      <p:sp>
        <p:nvSpPr>
          <p:cNvPr id="37906" name="Rectangle 206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248400"/>
            <a:ext cx="1905000" cy="381000"/>
          </a:xfrm>
        </p:spPr>
        <p:txBody>
          <a:bodyPr anchor="b"/>
          <a:lstStyle>
            <a:lvl1pPr>
              <a:defRPr kumimoji="0">
                <a:solidFill>
                  <a:srgbClr val="000000"/>
                </a:solidFill>
                <a:latin typeface="+mn-lt"/>
              </a:defRPr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autoUpdateAnimBg="0"/>
      <p:bldP spid="37891" grpId="0" build="p" autoUpdateAnimBg="0" advAuto="0">
        <p:tmplLst>
          <p:tmpl lvl="1">
            <p:tnLst>
              <p:par>
                <p:cTn presetID="9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8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3789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975293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350" y="76200"/>
            <a:ext cx="1695450" cy="5867400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"/>
            <a:ext cx="4933950" cy="5867400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3746375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Nadpis a text nad obsah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76200"/>
            <a:ext cx="6781800" cy="1066800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143000" y="1219200"/>
            <a:ext cx="6781800" cy="228600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3657600"/>
            <a:ext cx="6781800" cy="228600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1"/>
          </a:xfrm>
        </p:spPr>
        <p:txBody>
          <a:bodyPr/>
          <a:lstStyle>
            <a:lvl1pPr>
              <a:defRPr/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1"/>
          </a:xfrm>
        </p:spPr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1"/>
          </a:xfrm>
        </p:spPr>
        <p:txBody>
          <a:bodyPr/>
          <a:lstStyle>
            <a:lvl1pPr>
              <a:defRPr/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3786690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17" grpId="0" build="p" autoUpdateAnimBg="0" advAuto="0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Volný tvar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Zástupný symbol pro zápatí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2575389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112774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1219200"/>
            <a:ext cx="33147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219200"/>
            <a:ext cx="33147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963271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036530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556428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6759179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175614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Klepnutím na ikonu přidáte obrázek.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328606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76200"/>
            <a:ext cx="6781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3686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1219200"/>
            <a:ext cx="6781800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36886" name="Rectangle 104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400"/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36887" name="Rectangle 104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1" sz="1400"/>
            </a:lvl1pPr>
          </a:lstStyle>
          <a:p>
            <a:endParaRPr lang="cs-CZ"/>
          </a:p>
        </p:txBody>
      </p:sp>
      <p:sp>
        <p:nvSpPr>
          <p:cNvPr id="36888" name="Rectangle 104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400"/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600">
          <a:solidFill>
            <a:srgbClr val="000000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rgbClr val="000000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Volný tvar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Volný tvar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  <p:sldLayoutId id="2147483851" r:id="rId10"/>
    <p:sldLayoutId id="2147483852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b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87624" y="3717032"/>
            <a:ext cx="7056784" cy="2232248"/>
          </a:xfrm>
        </p:spPr>
        <p:txBody>
          <a:bodyPr>
            <a:normAutofit fontScale="25000" lnSpcReduction="20000"/>
          </a:bodyPr>
          <a:lstStyle/>
          <a:p>
            <a:pPr algn="l"/>
            <a:r>
              <a:rPr lang="cs-CZ" sz="24000" baseline="30000" dirty="0" err="1" smtClean="0">
                <a:latin typeface="Calibri" pitchFamily="34" charset="0"/>
                <a:cs typeface="Calibri" pitchFamily="34" charset="0"/>
              </a:rPr>
              <a:t>Solum</a:t>
            </a:r>
            <a:r>
              <a:rPr lang="cs-CZ" sz="24000" baseline="30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24000" baseline="30000" dirty="0" err="1" smtClean="0">
                <a:latin typeface="Calibri" pitchFamily="34" charset="0"/>
                <a:cs typeface="Calibri" pitchFamily="34" charset="0"/>
              </a:rPr>
              <a:t>que</a:t>
            </a:r>
            <a:r>
              <a:rPr lang="cs-CZ" sz="24000" baseline="30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24000" baseline="30000" dirty="0" err="1" smtClean="0">
                <a:latin typeface="Calibri" pitchFamily="34" charset="0"/>
                <a:cs typeface="Calibri" pitchFamily="34" charset="0"/>
              </a:rPr>
              <a:t>nest</a:t>
            </a:r>
            <a:r>
              <a:rPr lang="cs-CZ" sz="24000" baseline="30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24000" baseline="30000" dirty="0" err="1" smtClean="0">
                <a:latin typeface="Calibri" pitchFamily="34" charset="0"/>
                <a:cs typeface="Calibri" pitchFamily="34" charset="0"/>
              </a:rPr>
              <a:t>miliquaturem</a:t>
            </a:r>
            <a:endParaRPr lang="cs-CZ" sz="24000" baseline="30000" dirty="0" smtClean="0">
              <a:latin typeface="Calibri" pitchFamily="34" charset="0"/>
              <a:cs typeface="Calibri" pitchFamily="34" charset="0"/>
            </a:endParaRPr>
          </a:p>
          <a:p>
            <a:pPr algn="l"/>
            <a:r>
              <a:rPr lang="cs-CZ" sz="24000" baseline="30000" dirty="0" smtClean="0">
                <a:latin typeface="Calibri" pitchFamily="34" charset="0"/>
                <a:cs typeface="Calibri" pitchFamily="34" charset="0"/>
              </a:rPr>
              <a:t>in </a:t>
            </a:r>
            <a:r>
              <a:rPr lang="cs-CZ" sz="24000" baseline="30000" dirty="0" err="1" smtClean="0">
                <a:latin typeface="Calibri" pitchFamily="34" charset="0"/>
                <a:cs typeface="Calibri" pitchFamily="34" charset="0"/>
              </a:rPr>
              <a:t>possi</a:t>
            </a:r>
            <a:r>
              <a:rPr lang="cs-CZ" sz="24000" baseline="30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24000" baseline="30000" dirty="0" err="1" smtClean="0">
                <a:latin typeface="Calibri" pitchFamily="34" charset="0"/>
                <a:cs typeface="Calibri" pitchFamily="34" charset="0"/>
              </a:rPr>
              <a:t>ulpa</a:t>
            </a:r>
            <a:endParaRPr lang="cs-CZ" sz="24000" dirty="0" smtClean="0">
              <a:latin typeface="Calibri" pitchFamily="34" charset="0"/>
              <a:cs typeface="Calibri" pitchFamily="34" charset="0"/>
            </a:endParaRPr>
          </a:p>
          <a:p>
            <a:pPr algn="l"/>
            <a:endParaRPr lang="cs-CZ" dirty="0">
              <a:latin typeface="Calibri" pitchFamily="34" charset="0"/>
              <a:cs typeface="Calibri" pitchFamily="34" charset="0"/>
            </a:endParaRPr>
          </a:p>
          <a:p>
            <a:pPr algn="l"/>
            <a:r>
              <a:rPr lang="cs-CZ" sz="9600" dirty="0" smtClean="0">
                <a:latin typeface="Calibri" pitchFamily="34" charset="0"/>
                <a:cs typeface="Calibri" pitchFamily="34" charset="0"/>
              </a:rPr>
              <a:t>České Budějovice, </a:t>
            </a:r>
            <a:r>
              <a:rPr lang="cs-CZ" sz="9600" dirty="0" smtClean="0">
                <a:latin typeface="Calibri" pitchFamily="34" charset="0"/>
                <a:cs typeface="Calibri" pitchFamily="34" charset="0"/>
              </a:rPr>
              <a:t>15. </a:t>
            </a:r>
            <a:r>
              <a:rPr lang="cs-CZ" sz="9600" smtClean="0">
                <a:latin typeface="Calibri" pitchFamily="34" charset="0"/>
                <a:cs typeface="Calibri" pitchFamily="34" charset="0"/>
              </a:rPr>
              <a:t>12. </a:t>
            </a:r>
            <a:r>
              <a:rPr lang="cs-CZ" sz="9600" dirty="0" smtClean="0">
                <a:latin typeface="Calibri" pitchFamily="34" charset="0"/>
                <a:cs typeface="Calibri" pitchFamily="34" charset="0"/>
              </a:rPr>
              <a:t>2013</a:t>
            </a:r>
          </a:p>
        </p:txBody>
      </p:sp>
      <p:pic>
        <p:nvPicPr>
          <p:cNvPr id="15" name="Obrázek 14" descr="logotypBCAVCR_cz_inv_RGB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" y="1226613"/>
            <a:ext cx="9143996" cy="1663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88335434"/>
      </p:ext>
    </p:extLst>
  </p:cSld>
  <p:clrMapOvr>
    <a:masterClrMapping/>
  </p:clrMapOvr>
  <p:transition advTm="986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ástupný symbol pro text 10"/>
          <p:cNvSpPr>
            <a:spLocks noGrp="1"/>
          </p:cNvSpPr>
          <p:nvPr>
            <p:ph type="body" idx="2"/>
          </p:nvPr>
        </p:nvSpPr>
        <p:spPr>
          <a:xfrm>
            <a:off x="755576" y="1916832"/>
            <a:ext cx="8075240" cy="3168352"/>
          </a:xfrm>
        </p:spPr>
        <p:txBody>
          <a:bodyPr>
            <a:normAutofit fontScale="40000" lnSpcReduction="20000"/>
          </a:bodyPr>
          <a:lstStyle/>
          <a:p>
            <a:endParaRPr lang="cs-CZ" sz="2800" dirty="0" smtClean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§"/>
            </a:pPr>
            <a:r>
              <a:rPr lang="cs-CZ" sz="11000" dirty="0" err="1" smtClean="0">
                <a:latin typeface="Calibri" pitchFamily="34" charset="0"/>
                <a:cs typeface="Calibri" pitchFamily="34" charset="0"/>
              </a:rPr>
              <a:t>Thabkj</a:t>
            </a:r>
            <a:r>
              <a:rPr lang="cs-CZ" sz="11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1000" dirty="0" err="1" smtClean="0">
                <a:latin typeface="Calibri" pitchFamily="34" charset="0"/>
                <a:cs typeface="Calibri" pitchFamily="34" charset="0"/>
              </a:rPr>
              <a:t>chbb</a:t>
            </a:r>
            <a:r>
              <a:rPr lang="cs-CZ" sz="11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1000" smtClean="0">
                <a:latin typeface="Calibri" pitchFamily="34" charset="0"/>
                <a:cs typeface="Calibri" pitchFamily="34" charset="0"/>
              </a:rPr>
              <a:t>sdfswed </a:t>
            </a:r>
            <a:r>
              <a:rPr lang="cs-CZ" sz="11000" dirty="0" smtClean="0">
                <a:latin typeface="Calibri" pitchFamily="34" charset="0"/>
                <a:cs typeface="Calibri" pitchFamily="34" charset="0"/>
              </a:rPr>
              <a:t>……….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§"/>
            </a:pPr>
            <a:r>
              <a:rPr lang="cs-CZ" sz="11000" dirty="0" smtClean="0">
                <a:latin typeface="Calibri" pitchFamily="34" charset="0"/>
                <a:cs typeface="Calibri" pitchFamily="34" charset="0"/>
              </a:rPr>
              <a:t>……….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§"/>
            </a:pPr>
            <a:r>
              <a:rPr lang="cs-CZ" sz="11000" dirty="0" smtClean="0">
                <a:latin typeface="Calibri" pitchFamily="34" charset="0"/>
                <a:cs typeface="Calibri" pitchFamily="34" charset="0"/>
              </a:rPr>
              <a:t>…………</a:t>
            </a:r>
          </a:p>
        </p:txBody>
      </p:sp>
      <p:pic>
        <p:nvPicPr>
          <p:cNvPr id="13" name="Obrázek 12" descr="logotypBCAVCR_cz_inv_RGB2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" y="0"/>
            <a:ext cx="9143991" cy="1011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40413273"/>
      </p:ext>
    </p:extLst>
  </p:cSld>
  <p:clrMapOvr>
    <a:masterClrMapping/>
  </p:clrMapOvr>
  <p:transition advTm="6131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Calibri" pitchFamily="34" charset="0"/>
                <a:cs typeface="Calibri" pitchFamily="34" charset="0"/>
              </a:rPr>
              <a:t>AAAAAABBBNNNN</a:t>
            </a:r>
            <a:endParaRPr lang="cs-CZ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cs-CZ" dirty="0" smtClean="0">
                <a:latin typeface="Calibri" pitchFamily="34" charset="0"/>
                <a:cs typeface="Calibri" pitchFamily="34" charset="0"/>
              </a:rPr>
              <a:t>Zástupný text </a:t>
            </a:r>
            <a:r>
              <a:rPr lang="cs-CZ" dirty="0" err="1" smtClean="0">
                <a:latin typeface="Calibri" pitchFamily="34" charset="0"/>
                <a:cs typeface="Calibri" pitchFamily="34" charset="0"/>
              </a:rPr>
              <a:t>asdacv</a:t>
            </a:r>
            <a:r>
              <a:rPr lang="cs-CZ" dirty="0" smtClean="0">
                <a:latin typeface="Calibri" pitchFamily="34" charset="0"/>
                <a:cs typeface="Calibri" pitchFamily="34" charset="0"/>
              </a:rPr>
              <a:t> ASD </a:t>
            </a:r>
            <a:r>
              <a:rPr lang="cs-CZ" dirty="0" err="1" smtClean="0">
                <a:latin typeface="Calibri" pitchFamily="34" charset="0"/>
                <a:cs typeface="Calibri" pitchFamily="34" charset="0"/>
              </a:rPr>
              <a:t>Asdf</a:t>
            </a:r>
            <a:r>
              <a:rPr lang="cs-CZ" dirty="0" smtClean="0">
                <a:latin typeface="Calibri" pitchFamily="34" charset="0"/>
                <a:cs typeface="Calibri" pitchFamily="34" charset="0"/>
              </a:rPr>
              <a:t> SDF </a:t>
            </a:r>
            <a:r>
              <a:rPr lang="cs-CZ" dirty="0" err="1" smtClean="0">
                <a:latin typeface="Calibri" pitchFamily="34" charset="0"/>
                <a:cs typeface="Calibri" pitchFamily="34" charset="0"/>
              </a:rPr>
              <a:t>DSFsdf</a:t>
            </a:r>
            <a:r>
              <a:rPr lang="cs-CZ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dirty="0" err="1" smtClean="0">
                <a:latin typeface="Calibri" pitchFamily="34" charset="0"/>
                <a:cs typeface="Calibri" pitchFamily="34" charset="0"/>
              </a:rPr>
              <a:t>SDfxvd</a:t>
            </a:r>
            <a:r>
              <a:rPr lang="cs-CZ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dirty="0" err="1" smtClean="0">
                <a:latin typeface="Calibri" pitchFamily="34" charset="0"/>
                <a:cs typeface="Calibri" pitchFamily="34" charset="0"/>
              </a:rPr>
              <a:t>sd</a:t>
            </a:r>
            <a:r>
              <a:rPr lang="cs-CZ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dirty="0" err="1" smtClean="0">
                <a:latin typeface="Calibri" pitchFamily="34" charset="0"/>
                <a:cs typeface="Calibri" pitchFamily="34" charset="0"/>
              </a:rPr>
              <a:t>VDcvs</a:t>
            </a:r>
            <a:r>
              <a:rPr lang="cs-CZ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dirty="0" err="1" smtClean="0">
                <a:latin typeface="Calibri" pitchFamily="34" charset="0"/>
                <a:cs typeface="Calibri" pitchFamily="34" charset="0"/>
              </a:rPr>
              <a:t>dvd</a:t>
            </a:r>
            <a:r>
              <a:rPr lang="cs-CZ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dirty="0" err="1" smtClean="0">
                <a:latin typeface="Calibri" pitchFamily="34" charset="0"/>
                <a:cs typeface="Calibri" pitchFamily="34" charset="0"/>
              </a:rPr>
              <a:t>sxv</a:t>
            </a:r>
            <a:r>
              <a:rPr lang="cs-CZ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dirty="0" err="1" smtClean="0">
                <a:latin typeface="Calibri" pitchFamily="34" charset="0"/>
                <a:cs typeface="Calibri" pitchFamily="34" charset="0"/>
              </a:rPr>
              <a:t>xyv</a:t>
            </a:r>
            <a:r>
              <a:rPr lang="cs-CZ" dirty="0" smtClean="0">
                <a:latin typeface="Calibri" pitchFamily="34" charset="0"/>
                <a:cs typeface="Calibri" pitchFamily="34" charset="0"/>
              </a:rPr>
              <a:t> </a:t>
            </a:r>
          </a:p>
          <a:p>
            <a:pPr>
              <a:buFont typeface="Wingdings" pitchFamily="2" charset="2"/>
              <a:buChar char="§"/>
            </a:pPr>
            <a:r>
              <a:rPr lang="cs-CZ" dirty="0" err="1" smtClean="0">
                <a:latin typeface="Calibri" pitchFamily="34" charset="0"/>
                <a:cs typeface="Calibri" pitchFamily="34" charset="0"/>
              </a:rPr>
              <a:t>Df</a:t>
            </a:r>
            <a:r>
              <a:rPr lang="cs-CZ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dirty="0" err="1" smtClean="0">
                <a:latin typeface="Calibri" pitchFamily="34" charset="0"/>
                <a:cs typeface="Calibri" pitchFamily="34" charset="0"/>
              </a:rPr>
              <a:t>ysdyfgdgfbxfgxf</a:t>
            </a:r>
            <a:r>
              <a:rPr lang="cs-CZ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dirty="0" err="1" smtClean="0">
                <a:latin typeface="Calibri" pitchFamily="34" charset="0"/>
                <a:cs typeface="Calibri" pitchFamily="34" charset="0"/>
              </a:rPr>
              <a:t>yfgdxg</a:t>
            </a:r>
            <a:r>
              <a:rPr lang="cs-CZ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dirty="0" err="1" smtClean="0">
                <a:latin typeface="Calibri" pitchFamily="34" charset="0"/>
                <a:cs typeface="Calibri" pitchFamily="34" charset="0"/>
              </a:rPr>
              <a:t>xdfb</a:t>
            </a:r>
            <a:endParaRPr lang="cs-CZ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699792" y="3717032"/>
            <a:ext cx="5349280" cy="1143000"/>
          </a:xfrm>
        </p:spPr>
        <p:txBody>
          <a:bodyPr/>
          <a:lstStyle/>
          <a:p>
            <a:r>
              <a:rPr lang="cs-CZ" dirty="0">
                <a:latin typeface="Calibri" pitchFamily="34" charset="0"/>
                <a:cs typeface="Calibri" pitchFamily="34" charset="0"/>
              </a:rPr>
              <a:t>Děkuji za pozornost.</a:t>
            </a:r>
          </a:p>
        </p:txBody>
      </p:sp>
      <p:pic>
        <p:nvPicPr>
          <p:cNvPr id="4" name="Obrázek 3" descr="logoBCAVCR_CMYK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3356992"/>
            <a:ext cx="1196752" cy="1196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15307688"/>
      </p:ext>
    </p:extLst>
  </p:cSld>
  <p:clrMapOvr>
    <a:masterClrMapping/>
  </p:clrMapOvr>
  <p:transition advTm="156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s_pptselling_tp01017848">
  <a:themeElements>
    <a:clrScheme name="ms_pptselling_tp01017848 6">
      <a:dk1>
        <a:srgbClr val="000000"/>
      </a:dk1>
      <a:lt1>
        <a:srgbClr val="FFFFFF"/>
      </a:lt1>
      <a:dk2>
        <a:srgbClr val="000000"/>
      </a:dk2>
      <a:lt2>
        <a:srgbClr val="996633"/>
      </a:lt2>
      <a:accent1>
        <a:srgbClr val="CC9900"/>
      </a:accent1>
      <a:accent2>
        <a:srgbClr val="FFE28F"/>
      </a:accent2>
      <a:accent3>
        <a:srgbClr val="FFFFFF"/>
      </a:accent3>
      <a:accent4>
        <a:srgbClr val="000000"/>
      </a:accent4>
      <a:accent5>
        <a:srgbClr val="E2CAAA"/>
      </a:accent5>
      <a:accent6>
        <a:srgbClr val="E7CD81"/>
      </a:accent6>
      <a:hlink>
        <a:srgbClr val="996633"/>
      </a:hlink>
      <a:folHlink>
        <a:srgbClr val="FF9900"/>
      </a:folHlink>
    </a:clrScheme>
    <a:fontScheme name="ms_pptselling_tp01017848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ms_pptselling_tp01017848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selling_tp01017848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selling_tp01017848 5">
        <a:dk1>
          <a:srgbClr val="000000"/>
        </a:dk1>
        <a:lt1>
          <a:srgbClr val="FFFFFF"/>
        </a:lt1>
        <a:dk2>
          <a:srgbClr val="000000"/>
        </a:dk2>
        <a:lt2>
          <a:srgbClr val="996633"/>
        </a:lt2>
        <a:accent1>
          <a:srgbClr val="CC9900"/>
        </a:accent1>
        <a:accent2>
          <a:srgbClr val="FFECB7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E7D6A6"/>
        </a:accent6>
        <a:hlink>
          <a:srgbClr val="996633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6">
        <a:dk1>
          <a:srgbClr val="000000"/>
        </a:dk1>
        <a:lt1>
          <a:srgbClr val="FFFFFF"/>
        </a:lt1>
        <a:dk2>
          <a:srgbClr val="000000"/>
        </a:dk2>
        <a:lt2>
          <a:srgbClr val="996633"/>
        </a:lt2>
        <a:accent1>
          <a:srgbClr val="CC9900"/>
        </a:accent1>
        <a:accent2>
          <a:srgbClr val="FFE28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E7CD81"/>
        </a:accent6>
        <a:hlink>
          <a:srgbClr val="996633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chnický">
  <a:themeElements>
    <a:clrScheme name="Vlastní 7">
      <a:dk1>
        <a:srgbClr val="447A1C"/>
      </a:dk1>
      <a:lt1>
        <a:sysClr val="window" lastClr="FFFFFF"/>
      </a:lt1>
      <a:dk2>
        <a:srgbClr val="447A1C"/>
      </a:dk2>
      <a:lt2>
        <a:srgbClr val="447A1C"/>
      </a:lt2>
      <a:accent1>
        <a:srgbClr val="88D64F"/>
      </a:accent1>
      <a:accent2>
        <a:srgbClr val="C0504D"/>
      </a:accent2>
      <a:accent3>
        <a:srgbClr val="447A1C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chnický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ký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433</TotalTime>
  <Words>44</Words>
  <Application>Microsoft Office PowerPoint</Application>
  <PresentationFormat>Předvádění na obrazovce (4:3)</PresentationFormat>
  <Paragraphs>13</Paragraphs>
  <Slides>4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2</vt:i4>
      </vt:variant>
      <vt:variant>
        <vt:lpstr>Nadpisy snímků</vt:lpstr>
      </vt:variant>
      <vt:variant>
        <vt:i4>4</vt:i4>
      </vt:variant>
    </vt:vector>
  </HeadingPairs>
  <TitlesOfParts>
    <vt:vector size="6" baseType="lpstr">
      <vt:lpstr>ms_pptselling_tp01017848</vt:lpstr>
      <vt:lpstr>Technický</vt:lpstr>
      <vt:lpstr>Snímek 1</vt:lpstr>
      <vt:lpstr>Snímek 2</vt:lpstr>
      <vt:lpstr>AAAAAABBBNNNN</vt:lpstr>
      <vt:lpstr>Děkuji za pozornost.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grufikova_zdenka</dc:creator>
  <cp:lastModifiedBy>HP</cp:lastModifiedBy>
  <cp:revision>37</cp:revision>
  <dcterms:created xsi:type="dcterms:W3CDTF">2013-08-13T06:43:16Z</dcterms:created>
  <dcterms:modified xsi:type="dcterms:W3CDTF">2013-12-16T01:10:16Z</dcterms:modified>
</cp:coreProperties>
</file>