
<file path=[Content_Types].xml><?xml version="1.0" encoding="utf-8"?>
<Types xmlns="http://schemas.openxmlformats.org/package/2006/content-types">
  <Override PartName="/ppt/notesSlides/notesSlide1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tiff" ContentType="image/tiff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4"/>
  </p:notesMasterIdLst>
  <p:sldIdLst>
    <p:sldId id="256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0768" autoAdjust="0"/>
  </p:normalViewPr>
  <p:slideViewPr>
    <p:cSldViewPr showGuides="1">
      <p:cViewPr varScale="1">
        <p:scale>
          <a:sx n="172" d="100"/>
          <a:sy n="172" d="100"/>
        </p:scale>
        <p:origin x="-189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8A542-588B-419F-929B-6FDC8BEDD094}" type="datetimeFigureOut">
              <a:rPr lang="en-US" smtClean="0"/>
              <a:pPr/>
              <a:t>12/16/2013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862586-8D28-4411-A2C3-426E24CA05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22152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+mj-lt"/>
              <a:buNone/>
            </a:pP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862586-8D28-4411-A2C3-426E24CA05E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640833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D77EE-D460-4486-9722-139733D5AC4D}" type="datetimeFigureOut">
              <a:rPr lang="en-US" smtClean="0"/>
              <a:pPr/>
              <a:t>12/16/2013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BA886-454A-433D-B5B3-3CD00C4D374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53079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D77EE-D460-4486-9722-139733D5AC4D}" type="datetimeFigureOut">
              <a:rPr lang="en-US" smtClean="0"/>
              <a:pPr/>
              <a:t>12/16/2013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7BA886-454A-433D-B5B3-3CD00C4D374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49600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2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FFFF">
                  <a:alpha val="40000"/>
                </a:srgb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Obrázek 6" descr="logotypBCAVCR_cz_inv_RGB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-1"/>
            <a:ext cx="9144000" cy="1663682"/>
          </a:xfrm>
          <a:prstGeom prst="rect">
            <a:avLst/>
          </a:prstGeom>
        </p:spPr>
      </p:pic>
      <p:sp>
        <p:nvSpPr>
          <p:cNvPr id="8" name="Podnadpis 2"/>
          <p:cNvSpPr txBox="1">
            <a:spLocks/>
          </p:cNvSpPr>
          <p:nvPr/>
        </p:nvSpPr>
        <p:spPr>
          <a:xfrm>
            <a:off x="1259632" y="4437112"/>
            <a:ext cx="7056784" cy="1919064"/>
          </a:xfrm>
          <a:prstGeom prst="rect">
            <a:avLst/>
          </a:prstGeom>
        </p:spPr>
        <p:txBody>
          <a:bodyPr>
            <a:normAutofit fontScale="25000" lnSpcReduction="20000"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cs-CZ" sz="27100" dirty="0" err="1" smtClean="0">
                <a:latin typeface="Calibri" pitchFamily="34" charset="0"/>
                <a:cs typeface="Calibri" pitchFamily="34" charset="0"/>
              </a:rPr>
              <a:t>Lorem</a:t>
            </a:r>
            <a:r>
              <a:rPr lang="cs-CZ" sz="271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27100" dirty="0" err="1" smtClean="0">
                <a:latin typeface="Calibri" pitchFamily="34" charset="0"/>
                <a:cs typeface="Calibri" pitchFamily="34" charset="0"/>
              </a:rPr>
              <a:t>Ipsum</a:t>
            </a:r>
            <a:r>
              <a:rPr lang="cs-CZ" sz="27100" dirty="0" smtClean="0">
                <a:latin typeface="Calibri" pitchFamily="34" charset="0"/>
                <a:cs typeface="Calibri" pitchFamily="34" charset="0"/>
              </a:rPr>
              <a:t> BC</a:t>
            </a:r>
          </a:p>
          <a:p>
            <a:pPr marL="342900" lvl="0" indent="-342900">
              <a:spcBef>
                <a:spcPct val="20000"/>
              </a:spcBef>
              <a:defRPr/>
            </a:pPr>
            <a:endParaRPr lang="cs-CZ" sz="5400" dirty="0" smtClean="0">
              <a:latin typeface="Calibri" pitchFamily="34" charset="0"/>
              <a:cs typeface="Calibri" pitchFamily="34" charset="0"/>
            </a:endParaRPr>
          </a:p>
          <a:p>
            <a:pPr marL="342900" lvl="0" indent="-342900">
              <a:spcBef>
                <a:spcPct val="20000"/>
              </a:spcBef>
              <a:defRPr/>
            </a:pPr>
            <a:r>
              <a:rPr lang="cs-CZ" sz="9600" dirty="0" smtClean="0">
                <a:latin typeface="Calibri" pitchFamily="34" charset="0"/>
                <a:cs typeface="Calibri" pitchFamily="34" charset="0"/>
              </a:rPr>
              <a:t>České Budějovice, </a:t>
            </a:r>
            <a:r>
              <a:rPr lang="cs-CZ" sz="9600" dirty="0" smtClean="0">
                <a:latin typeface="Calibri" pitchFamily="34" charset="0"/>
                <a:cs typeface="Calibri" pitchFamily="34" charset="0"/>
              </a:rPr>
              <a:t>15. </a:t>
            </a:r>
            <a:r>
              <a:rPr lang="cs-CZ" sz="9600" smtClean="0">
                <a:latin typeface="Calibri" pitchFamily="34" charset="0"/>
                <a:cs typeface="Calibri" pitchFamily="34" charset="0"/>
              </a:rPr>
              <a:t>12. </a:t>
            </a:r>
            <a:r>
              <a:rPr lang="cs-CZ" sz="9600" dirty="0" smtClean="0">
                <a:latin typeface="Calibri" pitchFamily="34" charset="0"/>
                <a:cs typeface="Calibri" pitchFamily="34" charset="0"/>
              </a:rPr>
              <a:t>2013</a:t>
            </a:r>
          </a:p>
        </p:txBody>
      </p:sp>
    </p:spTree>
    <p:extLst>
      <p:ext uri="{BB962C8B-B14F-4D97-AF65-F5344CB8AC3E}">
        <p14:creationId xmlns:p14="http://schemas.microsoft.com/office/powerpoint/2010/main" xmlns="" val="967430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1881439">
  <a:themeElements>
    <a:clrScheme name="Vlastní 5">
      <a:dk1>
        <a:sysClr val="windowText" lastClr="000000"/>
      </a:dk1>
      <a:lt1>
        <a:sysClr val="window" lastClr="FFFFFF"/>
      </a:lt1>
      <a:dk2>
        <a:srgbClr val="447A1C"/>
      </a:dk2>
      <a:lt2>
        <a:srgbClr val="447A1C"/>
      </a:lt2>
      <a:accent1>
        <a:srgbClr val="4F81BD"/>
      </a:accent1>
      <a:accent2>
        <a:srgbClr val="C0504D"/>
      </a:accent2>
      <a:accent3>
        <a:srgbClr val="447A1C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056CA5D-FA3C-4D46-87DE-BF945F3040D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TS101881439</Template>
  <TotalTime>0</TotalTime>
  <Words>12</Words>
  <Application>Microsoft Office PowerPoint</Application>
  <PresentationFormat>Předvádění na obrazovce (4:3)</PresentationFormat>
  <Paragraphs>4</Paragraphs>
  <Slides>1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</vt:i4>
      </vt:variant>
    </vt:vector>
  </HeadingPairs>
  <TitlesOfParts>
    <vt:vector size="2" baseType="lpstr">
      <vt:lpstr>TS101881439</vt:lpstr>
      <vt:lpstr>Snímek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2013-09-09T08:22:40Z</dcterms:created>
  <dcterms:modified xsi:type="dcterms:W3CDTF">2013-12-16T01:10:28Z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TC018814399991</vt:lpwstr>
  </property>
</Properties>
</file>