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41" r:id="rId2"/>
  </p:sldMasterIdLst>
  <p:notesMasterIdLst>
    <p:notesMasterId r:id="rId7"/>
  </p:notesMasterIdLst>
  <p:sldIdLst>
    <p:sldId id="256" r:id="rId3"/>
    <p:sldId id="257" r:id="rId4"/>
    <p:sldId id="263" r:id="rId5"/>
    <p:sldId id="262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47A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21" autoAdjust="0"/>
  </p:normalViewPr>
  <p:slideViewPr>
    <p:cSldViewPr>
      <p:cViewPr>
        <p:scale>
          <a:sx n="75" d="100"/>
          <a:sy n="75" d="100"/>
        </p:scale>
        <p:origin x="-4632" y="-2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3B8A9-09B2-4A20-B266-88E5FAAD24D8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32797-28C3-4A97-9A0C-4A4C3539B9F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32797-28C3-4A97-9A0C-4A4C3539B9F4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37891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37904" name="Rectangle 206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7905" name="Rectangle 20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37906" name="Rectangle 20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9752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374637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Nadpis a text nad obsah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781800" cy="10668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2192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3657600"/>
            <a:ext cx="6781800" cy="2286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378669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7" grpId="0" build="p" autoUpdateAnimBg="0" advAuto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257538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11277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96327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03653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5642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67591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175614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32860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3686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6886" name="Rectangle 104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/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36887" name="Rectangle 10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/>
            </a:lvl1pPr>
          </a:lstStyle>
          <a:p>
            <a:endParaRPr lang="cs-CZ"/>
          </a:p>
        </p:txBody>
      </p:sp>
      <p:sp>
        <p:nvSpPr>
          <p:cNvPr id="36888" name="Rectangle 104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/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08063C4-DFC3-4228-B5FB-FAF91D7300E9}" type="datetimeFigureOut">
              <a:rPr lang="cs-CZ" smtClean="0"/>
              <a:pPr/>
              <a:t>16.12.2013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0506EA6-A5F0-47CB-B942-9378C7CE951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87624" y="3717032"/>
            <a:ext cx="7056784" cy="223224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Solum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que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nest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miliquaturem</a:t>
            </a:r>
            <a:endParaRPr lang="cs-CZ" sz="24000" baseline="300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possi</a:t>
            </a:r>
            <a:r>
              <a:rPr lang="cs-CZ" sz="24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4000" baseline="30000" dirty="0" err="1" smtClean="0">
                <a:latin typeface="Calibri" pitchFamily="34" charset="0"/>
                <a:cs typeface="Calibri" pitchFamily="34" charset="0"/>
              </a:rPr>
              <a:t>ulpa</a:t>
            </a:r>
            <a:endParaRPr lang="cs-CZ" sz="24000" dirty="0" smtClean="0">
              <a:latin typeface="Calibri" pitchFamily="34" charset="0"/>
              <a:cs typeface="Calibri" pitchFamily="34" charset="0"/>
            </a:endParaRPr>
          </a:p>
          <a:p>
            <a:pPr algn="l"/>
            <a:endParaRPr lang="cs-CZ" dirty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cs-CZ" sz="9600" dirty="0" smtClean="0">
                <a:latin typeface="Calibri" pitchFamily="34" charset="0"/>
                <a:cs typeface="Calibri" pitchFamily="34" charset="0"/>
              </a:rPr>
              <a:t>České Budějovice,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15. </a:t>
            </a:r>
            <a:r>
              <a:rPr lang="cs-CZ" sz="9600" dirty="0" smtClean="0">
                <a:latin typeface="Calibri" pitchFamily="34" charset="0"/>
                <a:cs typeface="Calibri" pitchFamily="34" charset="0"/>
              </a:rPr>
              <a:t>12. 2013</a:t>
            </a:r>
          </a:p>
        </p:txBody>
      </p:sp>
      <p:pic>
        <p:nvPicPr>
          <p:cNvPr id="15" name="Obrázek 14" descr="logotypBCAVCR_cz_inv_RGB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" y="1226613"/>
            <a:ext cx="9143996" cy="16636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8335434"/>
      </p:ext>
    </p:extLst>
  </p:cSld>
  <p:clrMapOvr>
    <a:masterClrMapping/>
  </p:clrMapOvr>
  <p:transition advTm="98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text 10"/>
          <p:cNvSpPr>
            <a:spLocks noGrp="1"/>
          </p:cNvSpPr>
          <p:nvPr>
            <p:ph type="body" idx="2"/>
          </p:nvPr>
        </p:nvSpPr>
        <p:spPr>
          <a:xfrm>
            <a:off x="755576" y="1916832"/>
            <a:ext cx="8075240" cy="3168352"/>
          </a:xfrm>
        </p:spPr>
        <p:txBody>
          <a:bodyPr>
            <a:normAutofit fontScale="40000" lnSpcReduction="20000"/>
          </a:bodyPr>
          <a:lstStyle/>
          <a:p>
            <a:endParaRPr lang="cs-CZ" sz="28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Thabkj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chbb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11000" dirty="0" err="1" smtClean="0">
                <a:latin typeface="Calibri" pitchFamily="34" charset="0"/>
                <a:cs typeface="Calibri" pitchFamily="34" charset="0"/>
              </a:rPr>
              <a:t>sdfswed</a:t>
            </a:r>
            <a:r>
              <a:rPr lang="cs-CZ" sz="11000" dirty="0" smtClean="0">
                <a:latin typeface="Calibri" pitchFamily="34" charset="0"/>
                <a:cs typeface="Calibri" pitchFamily="34" charset="0"/>
              </a:rPr>
              <a:t> 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cs-CZ" sz="11000" dirty="0" smtClean="0">
                <a:latin typeface="Calibri" pitchFamily="34" charset="0"/>
                <a:cs typeface="Calibri" pitchFamily="34" charset="0"/>
              </a:rPr>
              <a:t>…………</a:t>
            </a:r>
          </a:p>
        </p:txBody>
      </p:sp>
      <p:pic>
        <p:nvPicPr>
          <p:cNvPr id="13" name="Obrázek 12" descr="logotypBCAVCR_cz_inv_RGB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" y="0"/>
            <a:ext cx="9143991" cy="1011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0413273"/>
      </p:ext>
    </p:extLst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447A1C"/>
                </a:solidFill>
                <a:latin typeface="Calibri" pitchFamily="34" charset="0"/>
                <a:cs typeface="Calibri" pitchFamily="34" charset="0"/>
              </a:rPr>
              <a:t>AAAAAABBBNNNN</a:t>
            </a:r>
            <a:endParaRPr lang="cs-CZ" dirty="0">
              <a:solidFill>
                <a:srgbClr val="447A1C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latin typeface="Calibri" pitchFamily="34" charset="0"/>
                <a:cs typeface="Calibri" pitchFamily="34" charset="0"/>
              </a:rPr>
              <a:t>Zástupný text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asdacv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ASD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Asdf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SDF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DSFsdf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SDfxvd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VDcvs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dvd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sxv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xyv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cs-CZ" dirty="0" err="1" smtClean="0">
                <a:latin typeface="Calibri" pitchFamily="34" charset="0"/>
                <a:cs typeface="Calibri" pitchFamily="34" charset="0"/>
              </a:rPr>
              <a:t>Df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ysdyfgdgfbxfgxf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yfgdxg</a:t>
            </a:r>
            <a:r>
              <a:rPr lang="cs-CZ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  <a:cs typeface="Calibri" pitchFamily="34" charset="0"/>
              </a:rPr>
              <a:t>xdfb</a:t>
            </a:r>
            <a:endParaRPr lang="cs-CZ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99792" y="3861048"/>
            <a:ext cx="5349280" cy="1143000"/>
          </a:xfrm>
        </p:spPr>
        <p:txBody>
          <a:bodyPr>
            <a:noAutofit/>
          </a:bodyPr>
          <a:lstStyle/>
          <a:p>
            <a:r>
              <a:rPr lang="en-US" sz="3000" dirty="0" smtClean="0">
                <a:solidFill>
                  <a:srgbClr val="447A1C"/>
                </a:solidFill>
              </a:rPr>
              <a:t>Thank you for your attention</a:t>
            </a:r>
            <a:r>
              <a:rPr lang="cs-CZ" sz="3000" dirty="0" smtClean="0">
                <a:solidFill>
                  <a:srgbClr val="447A1C"/>
                </a:solidFill>
              </a:rPr>
              <a:t>.</a:t>
            </a:r>
            <a:endParaRPr lang="cs-CZ" sz="3000" dirty="0">
              <a:solidFill>
                <a:srgbClr val="447A1C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Obrázek 3" descr="logoBCAVCR_CMYK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56992"/>
            <a:ext cx="1196752" cy="11967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5307688"/>
      </p:ext>
    </p:extLst>
  </p:cSld>
  <p:clrMapOvr>
    <a:masterClrMapping/>
  </p:clrMapOvr>
  <p:transition advTm="156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selling_tp01017848">
  <a:themeElements>
    <a:clrScheme name="ms_pptselling_tp01017848 6">
      <a:dk1>
        <a:srgbClr val="000000"/>
      </a:dk1>
      <a:lt1>
        <a:srgbClr val="FFFFFF"/>
      </a:lt1>
      <a:dk2>
        <a:srgbClr val="000000"/>
      </a:dk2>
      <a:lt2>
        <a:srgbClr val="996633"/>
      </a:lt2>
      <a:accent1>
        <a:srgbClr val="CC9900"/>
      </a:accent1>
      <a:accent2>
        <a:srgbClr val="FFE28F"/>
      </a:accent2>
      <a:accent3>
        <a:srgbClr val="FFFFFF"/>
      </a:accent3>
      <a:accent4>
        <a:srgbClr val="000000"/>
      </a:accent4>
      <a:accent5>
        <a:srgbClr val="E2CAAA"/>
      </a:accent5>
      <a:accent6>
        <a:srgbClr val="E7CD81"/>
      </a:accent6>
      <a:hlink>
        <a:srgbClr val="996633"/>
      </a:hlink>
      <a:folHlink>
        <a:srgbClr val="FF9900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chnický">
  <a:themeElements>
    <a:clrScheme name="Vlastní 7">
      <a:dk1>
        <a:srgbClr val="447A1C"/>
      </a:dk1>
      <a:lt1>
        <a:sysClr val="window" lastClr="FFFFFF"/>
      </a:lt1>
      <a:dk2>
        <a:srgbClr val="447A1C"/>
      </a:dk2>
      <a:lt2>
        <a:srgbClr val="447A1C"/>
      </a:lt2>
      <a:accent1>
        <a:srgbClr val="88D64F"/>
      </a:accent1>
      <a:accent2>
        <a:srgbClr val="C0504D"/>
      </a:accent2>
      <a:accent3>
        <a:srgbClr val="447A1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</TotalTime>
  <Words>46</Words>
  <Application>Microsoft Office PowerPoint</Application>
  <PresentationFormat>Předvádění na obrazovce (4:3)</PresentationFormat>
  <Paragraphs>13</Paragraphs>
  <Slides>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4</vt:i4>
      </vt:variant>
    </vt:vector>
  </HeadingPairs>
  <TitlesOfParts>
    <vt:vector size="6" baseType="lpstr">
      <vt:lpstr>ms_pptselling_tp01017848</vt:lpstr>
      <vt:lpstr>Technický</vt:lpstr>
      <vt:lpstr>Snímek 1</vt:lpstr>
      <vt:lpstr>Snímek 2</vt:lpstr>
      <vt:lpstr>AAAAAABBBNNNN</vt:lpstr>
      <vt:lpstr>Thank you for your attention.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grufikova_zdenka</dc:creator>
  <cp:lastModifiedBy>HP</cp:lastModifiedBy>
  <cp:revision>41</cp:revision>
  <dcterms:created xsi:type="dcterms:W3CDTF">2013-08-13T06:43:16Z</dcterms:created>
  <dcterms:modified xsi:type="dcterms:W3CDTF">2013-12-16T01:12:47Z</dcterms:modified>
</cp:coreProperties>
</file>