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0768" autoAdjust="0"/>
  </p:normalViewPr>
  <p:slideViewPr>
    <p:cSldViewPr showGuides="1">
      <p:cViewPr varScale="1">
        <p:scale>
          <a:sx n="172" d="100"/>
          <a:sy n="172" d="100"/>
        </p:scale>
        <p:origin x="-18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8A542-588B-419F-929B-6FDC8BEDD094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62586-8D28-4411-A2C3-426E24CA05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2152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62586-8D28-4411-A2C3-426E24CA05E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4083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77EE-D460-4486-9722-139733D5AC4D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BA886-454A-433D-B5B3-3CD00C4D37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3079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D77EE-D460-4486-9722-139733D5AC4D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BA886-454A-433D-B5B3-3CD00C4D37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9600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t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logotypBCAVCR_cz_inv_RGB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"/>
            <a:ext cx="9144000" cy="1663682"/>
          </a:xfrm>
          <a:prstGeom prst="rect">
            <a:avLst/>
          </a:prstGeom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1259632" y="3933056"/>
            <a:ext cx="7056784" cy="1919064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s-CZ" sz="10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Lorem</a:t>
            </a:r>
            <a:r>
              <a:rPr kumimoji="0" lang="cs-CZ" sz="10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cs-CZ" sz="10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Ipsum</a:t>
            </a:r>
            <a:r>
              <a:rPr kumimoji="0" lang="cs-CZ" sz="10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BC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cs-CZ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s-CZ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České Budějovice, </a:t>
            </a:r>
            <a:r>
              <a:rPr kumimoji="0" lang="cs-CZ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15. </a:t>
            </a:r>
            <a:r>
              <a:rPr kumimoji="0" lang="cs-CZ" sz="5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12. </a:t>
            </a:r>
            <a:r>
              <a:rPr kumimoji="0" lang="cs-CZ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2013</a:t>
            </a:r>
          </a:p>
        </p:txBody>
      </p:sp>
    </p:spTree>
    <p:extLst>
      <p:ext uri="{BB962C8B-B14F-4D97-AF65-F5344CB8AC3E}">
        <p14:creationId xmlns:p14="http://schemas.microsoft.com/office/powerpoint/2010/main" xmlns="" val="96743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439">
  <a:themeElements>
    <a:clrScheme name="Vlastní 5">
      <a:dk1>
        <a:sysClr val="windowText" lastClr="000000"/>
      </a:dk1>
      <a:lt1>
        <a:sysClr val="window" lastClr="FFFFFF"/>
      </a:lt1>
      <a:dk2>
        <a:srgbClr val="447A1C"/>
      </a:dk2>
      <a:lt2>
        <a:srgbClr val="447A1C"/>
      </a:lt2>
      <a:accent1>
        <a:srgbClr val="4F81BD"/>
      </a:accent1>
      <a:accent2>
        <a:srgbClr val="C0504D"/>
      </a:accent2>
      <a:accent3>
        <a:srgbClr val="447A1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056CA5D-FA3C-4D46-87DE-BF945F3040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TS101881439</Template>
  <TotalTime>0</TotalTime>
  <Words>12</Words>
  <Application>Microsoft Office PowerPoint</Application>
  <PresentationFormat>Předvádění na obrazovce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2" baseType="lpstr">
      <vt:lpstr>TS101881439</vt:lpstr>
      <vt:lpstr>Snímek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2013-09-09T08:22:40Z</dcterms:created>
  <dcterms:modified xsi:type="dcterms:W3CDTF">2013-12-16T01:10:38Z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TC018814399991</vt:lpwstr>
  </property>
</Properties>
</file>