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4" r:id="rId3"/>
    <p:sldId id="266" r:id="rId4"/>
    <p:sldId id="270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C1E"/>
    <a:srgbClr val="3F6B22"/>
    <a:srgbClr val="1A2514"/>
    <a:srgbClr val="000000"/>
    <a:srgbClr val="4B4D52"/>
    <a:srgbClr val="141D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ocházková Daniela" userId="588f6327-8a9b-4db7-9a63-5f7fb9e8a41f" providerId="ADAL" clId="{E9EC5939-9D30-4F59-B850-C38BFEF1E9C4}"/>
    <pc:docChg chg="custSel modSld">
      <pc:chgData name="Procházková Daniela" userId="588f6327-8a9b-4db7-9a63-5f7fb9e8a41f" providerId="ADAL" clId="{E9EC5939-9D30-4F59-B850-C38BFEF1E9C4}" dt="2021-03-03T10:17:26.270" v="56" actId="6549"/>
      <pc:docMkLst>
        <pc:docMk/>
      </pc:docMkLst>
      <pc:sldChg chg="modSp mod">
        <pc:chgData name="Procházková Daniela" userId="588f6327-8a9b-4db7-9a63-5f7fb9e8a41f" providerId="ADAL" clId="{E9EC5939-9D30-4F59-B850-C38BFEF1E9C4}" dt="2021-03-03T10:17:26.270" v="56" actId="6549"/>
        <pc:sldMkLst>
          <pc:docMk/>
          <pc:sldMk cId="2038794723" sldId="264"/>
        </pc:sldMkLst>
        <pc:spChg chg="mod">
          <ac:chgData name="Procházková Daniela" userId="588f6327-8a9b-4db7-9a63-5f7fb9e8a41f" providerId="ADAL" clId="{E9EC5939-9D30-4F59-B850-C38BFEF1E9C4}" dt="2021-03-03T10:17:26.270" v="56" actId="6549"/>
          <ac:spMkLst>
            <pc:docMk/>
            <pc:sldMk cId="2038794723" sldId="264"/>
            <ac:spMk id="2" creationId="{86F41CEF-1743-4430-B527-26211C8C8A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AB96AC-96AF-4C4B-BF0E-A8448DA9F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E6B8BA7-E671-4037-A6E4-7EB48CE45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D14FB2-B8CD-49A6-96F3-2F17E7DE2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C6289A-F490-45F5-961F-068A2C59C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D8BE2BA-6E5D-4CDC-A372-1C42DF7B0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10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C3CF93-2082-4A71-AA26-636C355CC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2810B9E-D57F-40D6-A6CF-B6E0016DE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A38E4DB-1C97-486F-AF0A-1A3D778E9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8E07252-8327-42AA-8752-BD1F90671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CA50161-FA61-487A-87BD-368E2EF0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3232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4ABAAEE1-89C9-4A97-83D9-B7AAA9AB8F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6FD3B4-9982-42B0-885A-2D746BDCD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DDC292A-B070-4361-A45D-96CC158B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744CE23-6599-4D43-B570-F2D9DAD47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B370521-A40A-45DA-B909-84D77BFD2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984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09AD4C-0F02-46DE-A11A-080F5B4DD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18304A-06EE-4212-B492-FAEB0AE79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B846B15-7953-4F91-9A40-385CDB858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7DDDE23-A012-4160-8306-8CF9EC037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325ED01-AB66-4A0C-85F6-5075E5CA8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09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61EF80-CC65-46E7-AC8B-8DD48CCA2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1623E3B-0EE3-479F-8F4D-4D8840B388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F025595-90CC-43E9-9021-554178A35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9E4130A-CC6C-4BE9-8210-D9C3DD6C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653AC4E-4919-4089-8C34-EDA7F5318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8857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7D4076-243E-46B7-9E3F-D7E6EA295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BED2E4C-1227-4433-869C-ABE844F0C4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2320B10-6B33-48C8-9CE2-9AC0996555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3B9F0B2-DCA3-421A-A2F8-FA7E8FB39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D217420-CF15-4E66-818B-502B320E2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9EFACA4-2F9A-4D50-A589-8442F77AD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597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F952FE-AB8F-45EE-99A8-95477CDAF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AA42AE2-31E6-46EE-A78A-845DB34E3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BD0A32-5FD3-45B2-A6E3-A37B1A908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78C52C26-2779-489D-8BF8-4464BC6AB2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6EA67B5C-9683-496D-BFE2-33FE2F12B0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81A97CA-7D0F-4A92-8B78-391958575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3FFEE29-37C0-4CB1-B86D-DD9BB1498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0F2105C-E1DE-4985-A6ED-DED542244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553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4922A6F-9A5A-4AA8-ACB0-6A72BEEEB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0FF8889-811F-47A8-B0A1-488D5A5F9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C8C5155-3E12-4CA7-BF0F-0BA677314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CD9B4F7-C526-4C0C-9254-BDAC1B1DF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3989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7846758-5751-41E7-8EBC-2FE2477E0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31AE1B6-210B-41C9-8B1B-69517E8F8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61D7021-F77B-49E8-AE0D-9097080D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1815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D2D2A4-235B-4C80-BA7D-94C4376B2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7C02A1C-5430-4844-9E54-4225E79D0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86F51F3-BD99-4587-9BB8-AC2F73B805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2FD9850-D6F6-4AAE-9290-64117914A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C964314-65B8-4FE8-B884-24646EDD4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C986E83-A124-47C6-87D3-689FF996F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8144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B7DE05-5EE4-4DBD-972D-B296B5EE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18132865-55FD-4649-A35D-90E6FCAD74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B67139B-8C68-4B36-AEAF-ABF533A5A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BB0D4FE-0656-4DD4-895E-616AB026C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4D3B00F-92F8-4A9B-9399-7D08CBEE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4A5E1A7-BF6B-4C58-9C2B-E13E6932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107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2EC6F75-2468-4132-B8B3-7B98D776F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24AD58A-A9A9-4275-B50E-623F8C32D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5BDD43-629B-4181-8EC9-90FB812B38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2AAE7-B500-43EA-9DB9-DA8E20A99405}" type="datetimeFigureOut">
              <a:rPr lang="cs-CZ" smtClean="0"/>
              <a:t>03.03.2021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C1CAEA8-5A91-4BA9-A52C-41F1B4B393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A48F4FB-812B-42F1-ADC1-6AF8C53381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54AB9-4E5C-408B-81FB-7583F5103C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868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F41CEF-1743-4430-B527-26211C8C8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272" y="1770579"/>
            <a:ext cx="10981455" cy="690196"/>
          </a:xfrm>
        </p:spPr>
        <p:txBody>
          <a:bodyPr>
            <a:noAutofit/>
          </a:bodyPr>
          <a:lstStyle/>
          <a:p>
            <a:pPr algn="l"/>
            <a:r>
              <a:rPr lang="cs-CZ" sz="3200" dirty="0">
                <a:solidFill>
                  <a:srgbClr val="447C1E"/>
                </a:solidFill>
                <a:latin typeface="Gill Sans MT" panose="020B0502020104020203" pitchFamily="34" charset="-18"/>
              </a:rPr>
              <a:t>TITULNÍ STRÁNKA – NADPIS GILL SANS MT</a:t>
            </a:r>
            <a:endParaRPr lang="cs-CZ" sz="2800" dirty="0">
              <a:solidFill>
                <a:srgbClr val="447C1E"/>
              </a:solidFill>
              <a:latin typeface="Gill Sans MT" panose="020B0502020104020203" pitchFamily="34" charset="-18"/>
            </a:endParaRPr>
          </a:p>
        </p:txBody>
      </p:sp>
      <p:sp>
        <p:nvSpPr>
          <p:cNvPr id="17" name="Podnadpis 2">
            <a:extLst>
              <a:ext uri="{FF2B5EF4-FFF2-40B4-BE49-F238E27FC236}">
                <a16:creationId xmlns:a16="http://schemas.microsoft.com/office/drawing/2014/main" id="{C6BD1F6F-AFC3-4B4D-B6D0-D1E1576D8DBF}"/>
              </a:ext>
            </a:extLst>
          </p:cNvPr>
          <p:cNvSpPr txBox="1">
            <a:spLocks/>
          </p:cNvSpPr>
          <p:nvPr/>
        </p:nvSpPr>
        <p:spPr>
          <a:xfrm>
            <a:off x="8677856" y="1036388"/>
            <a:ext cx="3455740" cy="434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1800" dirty="0">
                <a:solidFill>
                  <a:srgbClr val="447C1E"/>
                </a:solidFill>
                <a:latin typeface="Gill Sans MT" panose="020B0502020104020203" pitchFamily="34" charset="-18"/>
              </a:rPr>
              <a:t>Doc. RNDr. Ph.D. </a:t>
            </a:r>
            <a:r>
              <a:rPr lang="cs-CZ" sz="1800" dirty="0">
                <a:solidFill>
                  <a:schemeClr val="bg1"/>
                </a:solidFill>
                <a:latin typeface="Gill Sans MT" panose="020B0502020104020203" pitchFamily="34" charset="-18"/>
              </a:rPr>
              <a:t>Ph.D.</a:t>
            </a:r>
          </a:p>
        </p:txBody>
      </p:sp>
      <p:sp>
        <p:nvSpPr>
          <p:cNvPr id="18" name="Podnadpis 6">
            <a:extLst>
              <a:ext uri="{FF2B5EF4-FFF2-40B4-BE49-F238E27FC236}">
                <a16:creationId xmlns:a16="http://schemas.microsoft.com/office/drawing/2014/main" id="{567CF72F-B07D-4331-A319-55CADBC97A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8025" y="2871023"/>
            <a:ext cx="9144000" cy="763382"/>
          </a:xfrm>
        </p:spPr>
        <p:txBody>
          <a:bodyPr>
            <a:normAutofit/>
          </a:bodyPr>
          <a:lstStyle/>
          <a:p>
            <a:pPr algn="l"/>
            <a:r>
              <a:rPr lang="cs-CZ" dirty="0">
                <a:solidFill>
                  <a:srgbClr val="447C1E"/>
                </a:solidFill>
                <a:latin typeface="Gill Sans MT" panose="020B0502020104020203" pitchFamily="34" charset="-18"/>
              </a:rPr>
              <a:t>Podnadpis GILL SANS MT</a:t>
            </a:r>
          </a:p>
        </p:txBody>
      </p:sp>
    </p:spTree>
    <p:extLst>
      <p:ext uri="{BB962C8B-B14F-4D97-AF65-F5344CB8AC3E}">
        <p14:creationId xmlns:p14="http://schemas.microsoft.com/office/powerpoint/2010/main" val="845580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F41CEF-1743-4430-B527-26211C8C8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156" y="911754"/>
            <a:ext cx="10987145" cy="796023"/>
          </a:xfrm>
        </p:spPr>
        <p:txBody>
          <a:bodyPr>
            <a:normAutofit/>
          </a:bodyPr>
          <a:lstStyle/>
          <a:p>
            <a:pPr algn="l"/>
            <a:r>
              <a:rPr lang="cs-CZ" sz="4000" dirty="0" err="1">
                <a:solidFill>
                  <a:srgbClr val="3F6B22"/>
                </a:solidFill>
                <a:latin typeface="Gill Sans MT" panose="020B0502020104020203" pitchFamily="34" charset="-18"/>
              </a:rPr>
              <a:t>Outreach</a:t>
            </a:r>
            <a:r>
              <a:rPr lang="cs-CZ" sz="4000" dirty="0">
                <a:solidFill>
                  <a:srgbClr val="3F6B22"/>
                </a:solidFill>
                <a:latin typeface="Gill Sans MT" panose="020B0502020104020203" pitchFamily="34" charset="-18"/>
              </a:rPr>
              <a:t> </a:t>
            </a:r>
            <a:r>
              <a:rPr lang="cs-CZ" sz="4000" dirty="0" err="1">
                <a:solidFill>
                  <a:srgbClr val="3F6B22"/>
                </a:solidFill>
                <a:latin typeface="Gill Sans MT" panose="020B0502020104020203" pitchFamily="34" charset="-18"/>
              </a:rPr>
              <a:t>activities</a:t>
            </a:r>
            <a:endParaRPr lang="cs-CZ" sz="2800" dirty="0">
              <a:solidFill>
                <a:srgbClr val="3F6B22"/>
              </a:solidFill>
              <a:latin typeface="Gill Sans MT" panose="020B0502020104020203" pitchFamily="34" charset="-18"/>
            </a:endParaRPr>
          </a:p>
        </p:txBody>
      </p:sp>
      <p:sp>
        <p:nvSpPr>
          <p:cNvPr id="20" name="Podnadpis 19"/>
          <p:cNvSpPr>
            <a:spLocks noGrp="1"/>
          </p:cNvSpPr>
          <p:nvPr>
            <p:ph type="subTitle" idx="1"/>
          </p:nvPr>
        </p:nvSpPr>
        <p:spPr>
          <a:xfrm>
            <a:off x="593462" y="1913469"/>
            <a:ext cx="10987145" cy="542862"/>
          </a:xfrm>
        </p:spPr>
        <p:txBody>
          <a:bodyPr>
            <a:normAutofit/>
          </a:bodyPr>
          <a:lstStyle/>
          <a:p>
            <a:pPr algn="l"/>
            <a:r>
              <a:rPr lang="cs-CZ" b="1" dirty="0">
                <a:latin typeface="Gill Sans MT" panose="020B0502020104020203" pitchFamily="34" charset="-18"/>
              </a:rPr>
              <a:t>podnadpis Gill </a:t>
            </a:r>
            <a:r>
              <a:rPr lang="cs-CZ" b="1" dirty="0" err="1">
                <a:latin typeface="Gill Sans MT" panose="020B0502020104020203" pitchFamily="34" charset="-18"/>
              </a:rPr>
              <a:t>Sans</a:t>
            </a:r>
            <a:r>
              <a:rPr lang="cs-CZ" b="1" dirty="0">
                <a:latin typeface="Gill Sans MT" panose="020B0502020104020203" pitchFamily="34" charset="-18"/>
              </a:rPr>
              <a:t> MT černá</a:t>
            </a:r>
            <a:endParaRPr lang="cs-CZ" dirty="0"/>
          </a:p>
        </p:txBody>
      </p:sp>
      <p:sp>
        <p:nvSpPr>
          <p:cNvPr id="6" name="Podnadpis 19">
            <a:extLst>
              <a:ext uri="{FF2B5EF4-FFF2-40B4-BE49-F238E27FC236}">
                <a16:creationId xmlns:a16="http://schemas.microsoft.com/office/drawing/2014/main" id="{2369617D-219D-42F0-B3CD-2C3266BCE63B}"/>
              </a:ext>
            </a:extLst>
          </p:cNvPr>
          <p:cNvSpPr txBox="1">
            <a:spLocks/>
          </p:cNvSpPr>
          <p:nvPr/>
        </p:nvSpPr>
        <p:spPr>
          <a:xfrm>
            <a:off x="568158" y="2608729"/>
            <a:ext cx="10987145" cy="3700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/>
              <a:t>text Calibri černá</a:t>
            </a:r>
          </a:p>
          <a:p>
            <a:pPr algn="l"/>
            <a:r>
              <a:rPr lang="en-US" dirty="0"/>
              <a:t>People do usually say that nature is our</a:t>
            </a:r>
            <a:r>
              <a:rPr lang="cs-CZ" dirty="0"/>
              <a:t> </a:t>
            </a:r>
            <a:r>
              <a:rPr lang="en-US" dirty="0"/>
              <a:t>mother. It gives a person everything that is</a:t>
            </a:r>
            <a:r>
              <a:rPr lang="cs-CZ" dirty="0"/>
              <a:t> </a:t>
            </a:r>
            <a:r>
              <a:rPr lang="en-US" dirty="0"/>
              <a:t>necessary for life, even though we don‘t</a:t>
            </a:r>
            <a:r>
              <a:rPr lang="cs-CZ" dirty="0"/>
              <a:t> </a:t>
            </a:r>
            <a:r>
              <a:rPr lang="cs-CZ" dirty="0" err="1"/>
              <a:t>always</a:t>
            </a:r>
            <a:r>
              <a:rPr lang="cs-CZ" dirty="0"/>
              <a:t> </a:t>
            </a:r>
            <a:r>
              <a:rPr lang="cs-CZ" dirty="0" err="1"/>
              <a:t>appreciate</a:t>
            </a:r>
            <a:r>
              <a:rPr lang="cs-CZ" dirty="0"/>
              <a:t> </a:t>
            </a:r>
            <a:r>
              <a:rPr lang="cs-CZ" dirty="0" err="1"/>
              <a:t>its</a:t>
            </a:r>
            <a:r>
              <a:rPr lang="cs-CZ" dirty="0"/>
              <a:t> </a:t>
            </a:r>
            <a:r>
              <a:rPr lang="cs-CZ" dirty="0" err="1"/>
              <a:t>gifts</a:t>
            </a:r>
            <a:r>
              <a:rPr lang="cs-CZ" dirty="0"/>
              <a:t>.</a:t>
            </a:r>
          </a:p>
          <a:p>
            <a:pPr algn="l"/>
            <a:endParaRPr lang="cs-CZ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/>
              <a:t>odrážka</a:t>
            </a:r>
            <a:br>
              <a:rPr lang="cs-CZ" b="1" dirty="0">
                <a:solidFill>
                  <a:schemeClr val="accent6">
                    <a:lumMod val="50000"/>
                  </a:schemeClr>
                </a:solidFill>
                <a:latin typeface="Gill Sans MT" panose="020B0502020104020203" pitchFamily="34" charset="-18"/>
              </a:rPr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879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>
            <a:extLst>
              <a:ext uri="{FF2B5EF4-FFF2-40B4-BE49-F238E27FC236}">
                <a16:creationId xmlns:a16="http://schemas.microsoft.com/office/drawing/2014/main" id="{C1DB8DB2-AC44-4841-A204-8972910017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156" y="911754"/>
            <a:ext cx="10987145" cy="796023"/>
          </a:xfrm>
        </p:spPr>
        <p:txBody>
          <a:bodyPr>
            <a:normAutofit/>
          </a:bodyPr>
          <a:lstStyle/>
          <a:p>
            <a:pPr algn="l"/>
            <a:r>
              <a:rPr lang="cs-CZ" sz="4000" dirty="0">
                <a:solidFill>
                  <a:srgbClr val="3F6B22"/>
                </a:solidFill>
                <a:latin typeface="Gill Sans MT" panose="020B0502020104020203" pitchFamily="34" charset="-18"/>
              </a:rPr>
              <a:t>Slide Varianta 2…Nadpis Gill </a:t>
            </a:r>
            <a:r>
              <a:rPr lang="cs-CZ" sz="4000" dirty="0" err="1">
                <a:solidFill>
                  <a:srgbClr val="3F6B22"/>
                </a:solidFill>
                <a:latin typeface="Gill Sans MT" panose="020B0502020104020203" pitchFamily="34" charset="-18"/>
              </a:rPr>
              <a:t>Sans</a:t>
            </a:r>
            <a:r>
              <a:rPr lang="cs-CZ" sz="4000" dirty="0">
                <a:solidFill>
                  <a:srgbClr val="3F6B22"/>
                </a:solidFill>
                <a:latin typeface="Gill Sans MT" panose="020B0502020104020203" pitchFamily="34" charset="-18"/>
              </a:rPr>
              <a:t> MT</a:t>
            </a:r>
            <a:endParaRPr lang="cs-CZ" sz="2800" dirty="0">
              <a:solidFill>
                <a:srgbClr val="3F6B22"/>
              </a:solidFill>
              <a:latin typeface="Gill Sans MT" panose="020B0502020104020203" pitchFamily="34" charset="-18"/>
            </a:endParaRPr>
          </a:p>
        </p:txBody>
      </p:sp>
      <p:sp>
        <p:nvSpPr>
          <p:cNvPr id="10" name="Podnadpis 19">
            <a:extLst>
              <a:ext uri="{FF2B5EF4-FFF2-40B4-BE49-F238E27FC236}">
                <a16:creationId xmlns:a16="http://schemas.microsoft.com/office/drawing/2014/main" id="{E708C699-531E-4D17-A17B-9141D3BDD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3462" y="1913469"/>
            <a:ext cx="10987145" cy="542862"/>
          </a:xfrm>
        </p:spPr>
        <p:txBody>
          <a:bodyPr>
            <a:normAutofit/>
          </a:bodyPr>
          <a:lstStyle/>
          <a:p>
            <a:pPr algn="l"/>
            <a:r>
              <a:rPr lang="cs-CZ" b="1" dirty="0">
                <a:latin typeface="Gill Sans MT" panose="020B0502020104020203" pitchFamily="34" charset="-18"/>
              </a:rPr>
              <a:t>podnadpis Gill </a:t>
            </a:r>
            <a:r>
              <a:rPr lang="cs-CZ" b="1" dirty="0" err="1">
                <a:latin typeface="Gill Sans MT" panose="020B0502020104020203" pitchFamily="34" charset="-18"/>
              </a:rPr>
              <a:t>Sans</a:t>
            </a:r>
            <a:r>
              <a:rPr lang="cs-CZ" b="1" dirty="0">
                <a:latin typeface="Gill Sans MT" panose="020B0502020104020203" pitchFamily="34" charset="-18"/>
              </a:rPr>
              <a:t> MT černá</a:t>
            </a:r>
            <a:endParaRPr lang="cs-CZ" dirty="0"/>
          </a:p>
        </p:txBody>
      </p:sp>
      <p:sp>
        <p:nvSpPr>
          <p:cNvPr id="12" name="Podnadpis 19">
            <a:extLst>
              <a:ext uri="{FF2B5EF4-FFF2-40B4-BE49-F238E27FC236}">
                <a16:creationId xmlns:a16="http://schemas.microsoft.com/office/drawing/2014/main" id="{67FD2C4B-C7EB-469F-8920-68FCED882269}"/>
              </a:ext>
            </a:extLst>
          </p:cNvPr>
          <p:cNvSpPr txBox="1">
            <a:spLocks/>
          </p:cNvSpPr>
          <p:nvPr/>
        </p:nvSpPr>
        <p:spPr>
          <a:xfrm>
            <a:off x="568158" y="2608729"/>
            <a:ext cx="10987145" cy="3700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/>
              <a:t>text Calibri černá</a:t>
            </a:r>
          </a:p>
          <a:p>
            <a:pPr algn="l"/>
            <a:r>
              <a:rPr lang="en-US" dirty="0"/>
              <a:t>People do usually say that nature is our</a:t>
            </a:r>
            <a:r>
              <a:rPr lang="cs-CZ" dirty="0"/>
              <a:t> </a:t>
            </a:r>
            <a:r>
              <a:rPr lang="en-US" dirty="0"/>
              <a:t>mother. It gives a person everything that is</a:t>
            </a:r>
            <a:r>
              <a:rPr lang="cs-CZ" dirty="0"/>
              <a:t> </a:t>
            </a:r>
            <a:r>
              <a:rPr lang="en-US" dirty="0"/>
              <a:t>necessary for life, even though we don‘t</a:t>
            </a:r>
            <a:r>
              <a:rPr lang="cs-CZ" dirty="0"/>
              <a:t> </a:t>
            </a:r>
            <a:r>
              <a:rPr lang="cs-CZ" dirty="0" err="1"/>
              <a:t>always</a:t>
            </a:r>
            <a:r>
              <a:rPr lang="cs-CZ" dirty="0"/>
              <a:t> </a:t>
            </a:r>
            <a:r>
              <a:rPr lang="cs-CZ" dirty="0" err="1"/>
              <a:t>appreciate</a:t>
            </a:r>
            <a:r>
              <a:rPr lang="cs-CZ" dirty="0"/>
              <a:t> </a:t>
            </a:r>
            <a:r>
              <a:rPr lang="cs-CZ" dirty="0" err="1"/>
              <a:t>its</a:t>
            </a:r>
            <a:r>
              <a:rPr lang="cs-CZ" dirty="0"/>
              <a:t> </a:t>
            </a:r>
            <a:r>
              <a:rPr lang="cs-CZ" dirty="0" err="1"/>
              <a:t>gifts</a:t>
            </a:r>
            <a:r>
              <a:rPr lang="cs-CZ" dirty="0"/>
              <a:t>.</a:t>
            </a:r>
          </a:p>
          <a:p>
            <a:pPr algn="l"/>
            <a:endParaRPr lang="cs-CZ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/>
              <a:t>odrážka</a:t>
            </a:r>
            <a:br>
              <a:rPr lang="cs-CZ" b="1" dirty="0">
                <a:solidFill>
                  <a:schemeClr val="accent6">
                    <a:lumMod val="50000"/>
                  </a:schemeClr>
                </a:solidFill>
                <a:latin typeface="Gill Sans MT" panose="020B0502020104020203" pitchFamily="34" charset="-18"/>
              </a:rPr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05607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FD3A30C3-E35F-41F3-9544-DF2DBB514737}"/>
              </a:ext>
            </a:extLst>
          </p:cNvPr>
          <p:cNvSpPr txBox="1">
            <a:spLocks/>
          </p:cNvSpPr>
          <p:nvPr/>
        </p:nvSpPr>
        <p:spPr>
          <a:xfrm>
            <a:off x="554709" y="1059672"/>
            <a:ext cx="10987145" cy="7960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4000" dirty="0">
                <a:solidFill>
                  <a:srgbClr val="3F6B22"/>
                </a:solidFill>
                <a:latin typeface="Gill Sans MT" panose="020B0502020104020203" pitchFamily="34" charset="-18"/>
              </a:rPr>
              <a:t>Slide Varianta 3…Nadpis Gill </a:t>
            </a:r>
            <a:r>
              <a:rPr lang="cs-CZ" sz="4000" dirty="0" err="1">
                <a:solidFill>
                  <a:srgbClr val="3F6B22"/>
                </a:solidFill>
                <a:latin typeface="Gill Sans MT" panose="020B0502020104020203" pitchFamily="34" charset="-18"/>
              </a:rPr>
              <a:t>Sans</a:t>
            </a:r>
            <a:r>
              <a:rPr lang="cs-CZ" sz="4000" dirty="0">
                <a:solidFill>
                  <a:srgbClr val="3F6B22"/>
                </a:solidFill>
                <a:latin typeface="Gill Sans MT" panose="020B0502020104020203" pitchFamily="34" charset="-18"/>
              </a:rPr>
              <a:t> MT</a:t>
            </a:r>
            <a:endParaRPr lang="cs-CZ" sz="2800" dirty="0">
              <a:solidFill>
                <a:srgbClr val="3F6B22"/>
              </a:solidFill>
              <a:latin typeface="Gill Sans MT" panose="020B0502020104020203" pitchFamily="34" charset="-18"/>
            </a:endParaRPr>
          </a:p>
        </p:txBody>
      </p:sp>
      <p:sp>
        <p:nvSpPr>
          <p:cNvPr id="7" name="Podnadpis 19">
            <a:extLst>
              <a:ext uri="{FF2B5EF4-FFF2-40B4-BE49-F238E27FC236}">
                <a16:creationId xmlns:a16="http://schemas.microsoft.com/office/drawing/2014/main" id="{6966D915-8FD1-4AFF-AED3-E7B353F13CF7}"/>
              </a:ext>
            </a:extLst>
          </p:cNvPr>
          <p:cNvSpPr txBox="1">
            <a:spLocks/>
          </p:cNvSpPr>
          <p:nvPr/>
        </p:nvSpPr>
        <p:spPr>
          <a:xfrm>
            <a:off x="580015" y="2061387"/>
            <a:ext cx="10987145" cy="542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b="1" dirty="0">
                <a:latin typeface="Gill Sans MT" panose="020B0502020104020203" pitchFamily="34" charset="-18"/>
              </a:rPr>
              <a:t>podnadpis Gill </a:t>
            </a:r>
            <a:r>
              <a:rPr lang="cs-CZ" b="1" dirty="0" err="1">
                <a:latin typeface="Gill Sans MT" panose="020B0502020104020203" pitchFamily="34" charset="-18"/>
              </a:rPr>
              <a:t>Sans</a:t>
            </a:r>
            <a:r>
              <a:rPr lang="cs-CZ" b="1" dirty="0">
                <a:latin typeface="Gill Sans MT" panose="020B0502020104020203" pitchFamily="34" charset="-18"/>
              </a:rPr>
              <a:t> MT černá</a:t>
            </a:r>
            <a:endParaRPr lang="cs-CZ" dirty="0"/>
          </a:p>
        </p:txBody>
      </p:sp>
      <p:sp>
        <p:nvSpPr>
          <p:cNvPr id="8" name="Podnadpis 19">
            <a:extLst>
              <a:ext uri="{FF2B5EF4-FFF2-40B4-BE49-F238E27FC236}">
                <a16:creationId xmlns:a16="http://schemas.microsoft.com/office/drawing/2014/main" id="{9C594DCE-E250-482F-9CA3-1D7CD03834A7}"/>
              </a:ext>
            </a:extLst>
          </p:cNvPr>
          <p:cNvSpPr txBox="1">
            <a:spLocks/>
          </p:cNvSpPr>
          <p:nvPr/>
        </p:nvSpPr>
        <p:spPr>
          <a:xfrm>
            <a:off x="554711" y="2756647"/>
            <a:ext cx="10987145" cy="3700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/>
              <a:t>text Calibri černá</a:t>
            </a:r>
          </a:p>
          <a:p>
            <a:pPr algn="l"/>
            <a:r>
              <a:rPr lang="en-US" dirty="0"/>
              <a:t>People do usually say that nature is our</a:t>
            </a:r>
            <a:r>
              <a:rPr lang="cs-CZ" dirty="0"/>
              <a:t> </a:t>
            </a:r>
            <a:r>
              <a:rPr lang="en-US" dirty="0"/>
              <a:t>mother. It gives a person everything that is</a:t>
            </a:r>
            <a:r>
              <a:rPr lang="cs-CZ" dirty="0"/>
              <a:t> </a:t>
            </a:r>
            <a:r>
              <a:rPr lang="en-US" dirty="0"/>
              <a:t>necessary for life, even though we don‘t</a:t>
            </a:r>
            <a:r>
              <a:rPr lang="cs-CZ" dirty="0"/>
              <a:t> </a:t>
            </a:r>
            <a:r>
              <a:rPr lang="cs-CZ" dirty="0" err="1"/>
              <a:t>always</a:t>
            </a:r>
            <a:r>
              <a:rPr lang="cs-CZ" dirty="0"/>
              <a:t> </a:t>
            </a:r>
            <a:r>
              <a:rPr lang="cs-CZ" dirty="0" err="1"/>
              <a:t>appreciate</a:t>
            </a:r>
            <a:r>
              <a:rPr lang="cs-CZ" dirty="0"/>
              <a:t> </a:t>
            </a:r>
            <a:r>
              <a:rPr lang="cs-CZ" dirty="0" err="1"/>
              <a:t>its</a:t>
            </a:r>
            <a:r>
              <a:rPr lang="cs-CZ" dirty="0"/>
              <a:t> </a:t>
            </a:r>
            <a:r>
              <a:rPr lang="cs-CZ" dirty="0" err="1"/>
              <a:t>gifts</a:t>
            </a:r>
            <a:r>
              <a:rPr lang="cs-CZ" dirty="0"/>
              <a:t>.</a:t>
            </a:r>
          </a:p>
          <a:p>
            <a:pPr algn="l"/>
            <a:endParaRPr lang="cs-CZ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/>
              <a:t>odrážka</a:t>
            </a:r>
            <a:br>
              <a:rPr lang="cs-CZ" b="1" dirty="0">
                <a:solidFill>
                  <a:schemeClr val="accent6">
                    <a:lumMod val="50000"/>
                  </a:schemeClr>
                </a:solidFill>
                <a:latin typeface="Gill Sans MT" panose="020B0502020104020203" pitchFamily="34" charset="-18"/>
              </a:rPr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968685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167</Words>
  <Application>Microsoft Office PowerPoint</Application>
  <PresentationFormat>Širokoúhlá obrazovka</PresentationFormat>
  <Paragraphs>21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Gill Sans MT</vt:lpstr>
      <vt:lpstr>Motiv Office</vt:lpstr>
      <vt:lpstr>TITULNÍ STRÁNKA – NADPIS GILL SANS MT</vt:lpstr>
      <vt:lpstr>Outreach activities</vt:lpstr>
      <vt:lpstr>Slide Varianta 2…Nadpis Gill Sans MT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Titulek</dc:title>
  <dc:creator>Procházková Daniela</dc:creator>
  <cp:lastModifiedBy>Procházková Daniela</cp:lastModifiedBy>
  <cp:revision>20</cp:revision>
  <dcterms:created xsi:type="dcterms:W3CDTF">2021-02-09T12:08:06Z</dcterms:created>
  <dcterms:modified xsi:type="dcterms:W3CDTF">2021-03-03T10:17:31Z</dcterms:modified>
</cp:coreProperties>
</file>